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57" r:id="rId5"/>
    <p:sldId id="258" r:id="rId6"/>
    <p:sldId id="291" r:id="rId7"/>
    <p:sldId id="288" r:id="rId8"/>
    <p:sldId id="289" r:id="rId9"/>
    <p:sldId id="290" r:id="rId10"/>
    <p:sldId id="259" r:id="rId11"/>
    <p:sldId id="260" r:id="rId12"/>
    <p:sldId id="261" r:id="rId13"/>
    <p:sldId id="262" r:id="rId14"/>
    <p:sldId id="263" r:id="rId15"/>
    <p:sldId id="277" r:id="rId16"/>
    <p:sldId id="278" r:id="rId17"/>
    <p:sldId id="279" r:id="rId18"/>
    <p:sldId id="280" r:id="rId19"/>
    <p:sldId id="282" r:id="rId20"/>
    <p:sldId id="281" r:id="rId21"/>
    <p:sldId id="283" r:id="rId22"/>
    <p:sldId id="284" r:id="rId23"/>
    <p:sldId id="285" r:id="rId24"/>
    <p:sldId id="286" r:id="rId25"/>
    <p:sldId id="287" r:id="rId26"/>
    <p:sldId id="276" r:id="rId27"/>
    <p:sldId id="265" r:id="rId28"/>
    <p:sldId id="272" r:id="rId29"/>
    <p:sldId id="273" r:id="rId30"/>
    <p:sldId id="27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52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1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вт 12.03.19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116632"/>
            <a:ext cx="6840760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Музей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«Истории и спортивной славы»</a:t>
            </a:r>
          </a:p>
          <a:p>
            <a:pPr algn="ctr"/>
            <a:endParaRPr lang="ru-RU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 One" panose="02000000000000000000" pitchFamily="2" charset="0"/>
            </a:endParaRPr>
          </a:p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Gothic" panose="020B0502020202020204" pitchFamily="34" charset="0"/>
              </a:rPr>
              <a:t>Стерлитамакского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Gothic" panose="020B0502020202020204" pitchFamily="34" charset="0"/>
              </a:rPr>
              <a:t> колледжа физической культуры, управления и сервиса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855468"/>
            <a:ext cx="1872208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636867"/>
            <a:ext cx="2133604" cy="2133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86" y="5733256"/>
            <a:ext cx="1013680" cy="9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8362" y="1138182"/>
            <a:ext cx="5868144" cy="4401108"/>
          </a:xfrm>
          <a:prstGeom prst="rect">
            <a:avLst/>
          </a:prstGeom>
          <a:effectLst>
            <a:glow rad="228600">
              <a:srgbClr val="965200">
                <a:alpha val="4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891912"/>
            <a:ext cx="3096344" cy="489364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/>
              <a:t>Дезенко</a:t>
            </a:r>
            <a:r>
              <a:rPr lang="ru-RU" sz="2400" b="1" i="1" dirty="0" smtClean="0"/>
              <a:t> Иосиф Ефимович </a:t>
            </a:r>
            <a:r>
              <a:rPr lang="ru-RU" sz="2400" dirty="0" smtClean="0"/>
              <a:t>– первый директор техникума физической культуры. Участник ВОВ. Окончил Харьковский институт физической культуры, отличник физической культуры СССР, автор книг «Спортсмены Башкирии в боях за Родину» и др.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288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7638" y="1129470"/>
            <a:ext cx="6081805" cy="456135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323528" y="1556792"/>
            <a:ext cx="2592288" cy="353943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Сборная </a:t>
            </a:r>
            <a:endParaRPr lang="en-US" sz="3200" dirty="0" smtClean="0"/>
          </a:p>
          <a:p>
            <a:pPr algn="ctr"/>
            <a:r>
              <a:rPr lang="ru-RU" sz="3200" dirty="0" smtClean="0"/>
              <a:t>ТФК по гимнастике 1937 год. Выпускники техникума 1938 г.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695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87" y="1056566"/>
            <a:ext cx="6372200" cy="47791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124744"/>
            <a:ext cx="2736304" cy="440120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1 – я команда ТФК занявшая 1 – место в розыгрыше по хо</a:t>
            </a:r>
            <a:r>
              <a:rPr lang="ru-RU" sz="2800" dirty="0"/>
              <a:t>к</a:t>
            </a:r>
            <a:r>
              <a:rPr lang="ru-RU" sz="2800" dirty="0" smtClean="0"/>
              <a:t>кею г. Уфа  1938 г.</a:t>
            </a:r>
          </a:p>
          <a:p>
            <a:pPr algn="ctr"/>
            <a:r>
              <a:rPr lang="ru-RU" sz="2800" dirty="0" smtClean="0"/>
              <a:t>Урок по легкой атлетике.</a:t>
            </a:r>
          </a:p>
          <a:p>
            <a:pPr algn="ctr"/>
            <a:r>
              <a:rPr lang="ru-RU" sz="2800" dirty="0" smtClean="0"/>
              <a:t>Выпускники </a:t>
            </a:r>
            <a:r>
              <a:rPr lang="en-US" sz="2800" dirty="0" smtClean="0"/>
              <a:t>1</a:t>
            </a:r>
            <a:r>
              <a:rPr lang="ru-RU" sz="2800" dirty="0" smtClean="0"/>
              <a:t>939 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55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4753" y="1096745"/>
            <a:ext cx="6237311" cy="467798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045180"/>
            <a:ext cx="2592288" cy="483209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Спортивный праздник в г. Уфе 1952 г.</a:t>
            </a:r>
          </a:p>
          <a:p>
            <a:pPr algn="ctr"/>
            <a:r>
              <a:rPr lang="ru-RU" sz="2800" dirty="0" smtClean="0"/>
              <a:t>Первенство ЦС «Медик» г. Ленинград 1948 г.</a:t>
            </a:r>
          </a:p>
          <a:p>
            <a:pPr algn="ctr"/>
            <a:r>
              <a:rPr lang="ru-RU" sz="2800" dirty="0" smtClean="0"/>
              <a:t>Группа лыжников с преподавателем 1945-1948 г.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55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0841" y="1096876"/>
            <a:ext cx="6264699" cy="46985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091647"/>
            <a:ext cx="3240360" cy="470898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Долгих </a:t>
            </a:r>
            <a:r>
              <a:rPr lang="ru-RU" sz="2000" b="1" i="1" dirty="0" err="1" smtClean="0"/>
              <a:t>Таися</a:t>
            </a:r>
            <a:r>
              <a:rPr lang="ru-RU" sz="2000" b="1" i="1" dirty="0" smtClean="0"/>
              <a:t> </a:t>
            </a:r>
            <a:r>
              <a:rPr lang="ru-RU" sz="2000" b="1" i="1" dirty="0"/>
              <a:t>М</a:t>
            </a:r>
            <a:r>
              <a:rPr lang="ru-RU" sz="2000" b="1" i="1" dirty="0" smtClean="0"/>
              <a:t>ихайловна </a:t>
            </a:r>
            <a:r>
              <a:rPr lang="ru-RU" sz="2000" dirty="0" smtClean="0"/>
              <a:t>выпускница 1937 года.</a:t>
            </a:r>
          </a:p>
          <a:p>
            <a:pPr algn="ctr"/>
            <a:r>
              <a:rPr lang="ru-RU" sz="2000" dirty="0" smtClean="0"/>
              <a:t>В годы ВОВ была мобилизована для работы в госпиталях, она как методист ЛФК занималась реабилитацией раненых. В ноябре 1942 года была отправлена под </a:t>
            </a:r>
            <a:r>
              <a:rPr lang="ru-RU" sz="2000" dirty="0" err="1" smtClean="0"/>
              <a:t>Сталининград</a:t>
            </a:r>
            <a:r>
              <a:rPr lang="ru-RU" sz="2000" dirty="0" smtClean="0"/>
              <a:t>. Награждена медалью «За боевые заслуги» и получила «Благодарственное письмо» от маршала Победы Рокоссовского К.К.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55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6896"/>
            <a:ext cx="9187329" cy="6892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849"/>
          <a:stretch/>
        </p:blipFill>
        <p:spPr>
          <a:xfrm rot="5400000">
            <a:off x="-376389" y="1178578"/>
            <a:ext cx="6152359" cy="44644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2080" y="980728"/>
            <a:ext cx="3528392" cy="415498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/>
              <a:t>Леманов</a:t>
            </a:r>
            <a:r>
              <a:rPr lang="ru-RU" sz="2400" b="1" i="1" dirty="0" smtClean="0"/>
              <a:t> Борис </a:t>
            </a:r>
            <a:r>
              <a:rPr lang="ru-RU" sz="2400" b="1" i="1" dirty="0" err="1" smtClean="0"/>
              <a:t>Ксенофонтович</a:t>
            </a:r>
            <a:r>
              <a:rPr lang="ru-RU" sz="2400" b="1" i="1" dirty="0" smtClean="0"/>
              <a:t> </a:t>
            </a:r>
            <a:r>
              <a:rPr lang="ru-RU" sz="2400" dirty="0" smtClean="0"/>
              <a:t>до июня 1942 служил физруком в 97- м стрелковом полку. В спортивной жизни Борис </a:t>
            </a:r>
            <a:r>
              <a:rPr lang="ru-RU" sz="2400" dirty="0" err="1" smtClean="0"/>
              <a:t>Ксенофонтович</a:t>
            </a:r>
            <a:r>
              <a:rPr lang="ru-RU" sz="2400" dirty="0" smtClean="0"/>
              <a:t> был многократным чемпионом г. Уфы, БАССР, ДСО «Спартак» по конькам, баскетболу и фехтованию.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8543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1" y="0"/>
            <a:ext cx="9187329" cy="6903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5376"/>
          <a:stretch/>
        </p:blipFill>
        <p:spPr>
          <a:xfrm>
            <a:off x="2123728" y="188640"/>
            <a:ext cx="6739046" cy="415212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24614" y="4509120"/>
            <a:ext cx="8739874" cy="2246769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/>
              <a:t>Даутов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Юнер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Файзуллович</a:t>
            </a:r>
            <a:r>
              <a:rPr lang="ru-RU" sz="2000" b="1" i="1" dirty="0"/>
              <a:t> </a:t>
            </a:r>
            <a:r>
              <a:rPr lang="ru-RU" sz="2000" dirty="0" smtClean="0"/>
              <a:t>– Заслуженный учитель школы Башкирской АССР (1983), мастер спорта СССР по лыжному двоеборью (1959), первый мастер спорта в истории </a:t>
            </a:r>
            <a:r>
              <a:rPr lang="ru-RU" sz="2000" dirty="0" err="1" smtClean="0"/>
              <a:t>стерлитамакского</a:t>
            </a:r>
            <a:r>
              <a:rPr lang="ru-RU" sz="2000" dirty="0" smtClean="0"/>
              <a:t> спорта. Вице-чемпион ВСЦПС по лыжному двоеборью. 19 – кратный чемпион Башкирии по прыжкам на лыжах с трамплина, гребле, лыжным гонкам, гимнастике, плаванию, легкой атлетике. Многие годы выступал за сборную Башкирской АССР. Рекордсмен уфимского трамплина (1964) – 54,5 метра.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279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-27384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23" b="2151"/>
          <a:stretch/>
        </p:blipFill>
        <p:spPr>
          <a:xfrm>
            <a:off x="1763688" y="188640"/>
            <a:ext cx="6806336" cy="424847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4653136"/>
            <a:ext cx="8496944" cy="1754326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Степучев</a:t>
            </a:r>
            <a:r>
              <a:rPr lang="ru-RU" b="1" i="1" dirty="0" smtClean="0"/>
              <a:t> Валентин Федорович </a:t>
            </a:r>
            <a:r>
              <a:rPr lang="ru-RU" dirty="0" smtClean="0"/>
              <a:t>– Заслуженный учитель школы Башкирской АССР (1977), заведующий педагогической практикой (1972), преподаватель по организации и управлению физической культурой, спортивной гимнастики и методики проведения (1972-2001). Избирался членом президиума </a:t>
            </a:r>
            <a:r>
              <a:rPr lang="ru-RU" dirty="0" err="1" smtClean="0"/>
              <a:t>Стерлитамакского</a:t>
            </a:r>
            <a:r>
              <a:rPr lang="ru-RU" dirty="0" smtClean="0"/>
              <a:t> городского </a:t>
            </a:r>
            <a:r>
              <a:rPr lang="ru-RU" dirty="0" err="1" smtClean="0"/>
              <a:t>споркомитета</a:t>
            </a:r>
            <a:r>
              <a:rPr lang="ru-RU" dirty="0" smtClean="0"/>
              <a:t> (1957-1959), членом пленума Башкирского областного совета ДСО «Буревестник» (1958-1959).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9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0"/>
            <a:ext cx="9187329" cy="6903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81" b="15699"/>
          <a:stretch/>
        </p:blipFill>
        <p:spPr>
          <a:xfrm>
            <a:off x="755575" y="551622"/>
            <a:ext cx="8082627" cy="374147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4509120"/>
            <a:ext cx="8712968" cy="203132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Леманов</a:t>
            </a:r>
            <a:r>
              <a:rPr lang="ru-RU" b="1" i="1" dirty="0" smtClean="0"/>
              <a:t> Борис </a:t>
            </a:r>
            <a:r>
              <a:rPr lang="ru-RU" b="1" i="1" dirty="0" err="1" smtClean="0"/>
              <a:t>Ксенофонтович</a:t>
            </a:r>
            <a:r>
              <a:rPr lang="ru-RU" b="1" i="1" dirty="0" smtClean="0"/>
              <a:t> </a:t>
            </a:r>
            <a:r>
              <a:rPr lang="ru-RU" dirty="0" smtClean="0"/>
              <a:t>– один из ведущих спортсменов республики предвоенного периода. Многократный чемпион и рекордсмен Башкирской АССР по спортивному бегу на коньках на стайерские дистанции (1935-1941,1947), чемпион Южно-Уральского военного округа по конькам (1943-1946), чемпион БАССР по фехтованию на рапире и эспадроне (1935-1941), участник чемпионата СССР по фехтованию (1938), третий призер первенства Вооруженных Сил СССР по бегу на коньках на 10000 метров (1948).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3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-27384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98" b="2365"/>
          <a:stretch/>
        </p:blipFill>
        <p:spPr>
          <a:xfrm>
            <a:off x="1475656" y="139140"/>
            <a:ext cx="7328653" cy="473998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4869160"/>
            <a:ext cx="8784976" cy="1754326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Мударисов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Миннигали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Закирович</a:t>
            </a:r>
            <a:r>
              <a:rPr lang="ru-RU" b="1" i="1" dirty="0" smtClean="0"/>
              <a:t> </a:t>
            </a:r>
            <a:r>
              <a:rPr lang="ru-RU" dirty="0" smtClean="0"/>
              <a:t>– заслуженный тренер РСФСР по биатлону (1989), мастер спорта СССР (1971), судья всесоюзной категории (1983). Серебряный призер 5-й зимней Спартакиады народов РСФСР по биатлону в индивидуальной гонке на 20 км (1974) и чемпионата СССР в гонке патрулей (1975). Подготовил мастеров спорта СССР международного класса по биатлону Г. </a:t>
            </a:r>
            <a:r>
              <a:rPr lang="ru-RU" dirty="0" err="1" smtClean="0"/>
              <a:t>Александренко</a:t>
            </a:r>
            <a:r>
              <a:rPr lang="ru-RU" dirty="0" smtClean="0"/>
              <a:t>, Л. </a:t>
            </a:r>
            <a:r>
              <a:rPr lang="ru-RU" dirty="0" err="1" smtClean="0"/>
              <a:t>Дюпину</a:t>
            </a:r>
            <a:r>
              <a:rPr lang="ru-RU" dirty="0" smtClean="0"/>
              <a:t>, </a:t>
            </a:r>
            <a:r>
              <a:rPr lang="ru-RU" dirty="0" err="1" smtClean="0"/>
              <a:t>Р.Гарифуллина</a:t>
            </a:r>
            <a:r>
              <a:rPr lang="ru-RU" dirty="0" smtClean="0"/>
              <a:t>, всего более 30 мастеров спорта СССР и России.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3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9144000" cy="68449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560" y="339035"/>
            <a:ext cx="8280920" cy="6186309"/>
          </a:xfrm>
          <a:prstGeom prst="rect">
            <a:avLst/>
          </a:prstGeom>
          <a:solidFill>
            <a:srgbClr val="9652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ИСТОРИЯ СОЗДАНИЯ МУЗЕЯ И ЕГО ОСНОВАТЕЛИ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У истоков создания музея стояли директор СТФК </a:t>
            </a:r>
            <a:r>
              <a:rPr lang="ru-RU" dirty="0" err="1">
                <a:latin typeface="Century Gothic" panose="020B0502020202020204" pitchFamily="34" charset="0"/>
              </a:rPr>
              <a:t>М.Б.Мусакаев</a:t>
            </a:r>
            <a:r>
              <a:rPr lang="ru-RU" dirty="0">
                <a:latin typeface="Century Gothic" panose="020B0502020202020204" pitchFamily="34" charset="0"/>
              </a:rPr>
              <a:t> и ветераны педагогического труда опытные преподаватели: Бирилло Нина Ивановна, Яковлев Николай Егорович, Фаттахова </a:t>
            </a:r>
            <a:r>
              <a:rPr lang="ru-RU" dirty="0" err="1">
                <a:latin typeface="Century Gothic" panose="020B0502020202020204" pitchFamily="34" charset="0"/>
              </a:rPr>
              <a:t>Гульсум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Равиловна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dirty="0" err="1">
                <a:latin typeface="Century Gothic" panose="020B0502020202020204" pitchFamily="34" charset="0"/>
              </a:rPr>
              <a:t>Мусакаев</a:t>
            </a:r>
            <a:r>
              <a:rPr lang="ru-RU" dirty="0">
                <a:latin typeface="Century Gothic" panose="020B0502020202020204" pitchFamily="34" charset="0"/>
              </a:rPr>
              <a:t> М. Б. директор </a:t>
            </a:r>
            <a:r>
              <a:rPr lang="ru-RU" dirty="0" err="1">
                <a:latin typeface="Century Gothic" panose="020B0502020202020204" pitchFamily="34" charset="0"/>
              </a:rPr>
              <a:t>Стерлитамакского</a:t>
            </a:r>
            <a:r>
              <a:rPr lang="ru-RU" dirty="0">
                <a:latin typeface="Century Gothic" panose="020B0502020202020204" pitchFamily="34" charset="0"/>
              </a:rPr>
              <a:t> техникума физической культуры (с 1989) и по настоящее время. </a:t>
            </a:r>
            <a:r>
              <a:rPr lang="ru-RU" dirty="0" err="1">
                <a:latin typeface="Century Gothic" panose="020B0502020202020204" pitchFamily="34" charset="0"/>
              </a:rPr>
              <a:t>Мусакаев</a:t>
            </a:r>
            <a:r>
              <a:rPr lang="ru-RU" dirty="0">
                <a:latin typeface="Century Gothic" panose="020B0502020202020204" pitchFamily="34" charset="0"/>
              </a:rPr>
              <a:t> М.Б. оказывает  материальную помощь и поддержку в формировании экспозиций музея, их обновлении и модернизации.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Бирилло Н.И. преподаватель по </a:t>
            </a:r>
            <a:r>
              <a:rPr lang="ru-RU" dirty="0" smtClean="0">
                <a:latin typeface="Century Gothic" panose="020B0502020202020204" pitchFamily="34" charset="0"/>
              </a:rPr>
              <a:t>плаванию, заместитель </a:t>
            </a:r>
            <a:r>
              <a:rPr lang="ru-RU" dirty="0">
                <a:latin typeface="Century Gothic" panose="020B0502020202020204" pitchFamily="34" charset="0"/>
              </a:rPr>
              <a:t>директора (1993-1997), директор музея истории </a:t>
            </a:r>
            <a:r>
              <a:rPr lang="ru-RU" dirty="0" smtClean="0">
                <a:latin typeface="Century Gothic" panose="020B0502020202020204" pitchFamily="34" charset="0"/>
              </a:rPr>
              <a:t>с (2004</a:t>
            </a:r>
            <a:r>
              <a:rPr lang="ru-RU" dirty="0">
                <a:latin typeface="Century Gothic" panose="020B0502020202020204" pitchFamily="34" charset="0"/>
              </a:rPr>
              <a:t>) </a:t>
            </a:r>
            <a:r>
              <a:rPr lang="ru-RU" dirty="0" err="1">
                <a:latin typeface="Century Gothic" panose="020B0502020202020204" pitchFamily="34" charset="0"/>
              </a:rPr>
              <a:t>Стерлитамакского</a:t>
            </a:r>
            <a:r>
              <a:rPr lang="ru-RU" dirty="0">
                <a:latin typeface="Century Gothic" panose="020B0502020202020204" pitchFamily="34" charset="0"/>
              </a:rPr>
              <a:t> техникума физической культуры. Бирилло Н.И. внесла большой вклад по сбору и систематизации материалов по истории техникума, оформлению музея </a:t>
            </a:r>
            <a:r>
              <a:rPr lang="ru-RU" dirty="0" err="1">
                <a:latin typeface="Century Gothic" panose="020B0502020202020204" pitchFamily="34" charset="0"/>
              </a:rPr>
              <a:t>Стерлитамакского</a:t>
            </a:r>
            <a:r>
              <a:rPr lang="ru-RU" dirty="0">
                <a:latin typeface="Century Gothic" panose="020B0502020202020204" pitchFamily="34" charset="0"/>
              </a:rPr>
              <a:t> техникума физической культуры.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Яковлев Н.Е. работал преподавателем легкой атлетики и методики физической культуры до (</a:t>
            </a:r>
            <a:r>
              <a:rPr lang="ru-RU" dirty="0" smtClean="0">
                <a:latin typeface="Century Gothic" panose="020B0502020202020204" pitchFamily="34" charset="0"/>
              </a:rPr>
              <a:t>2009 г</a:t>
            </a:r>
            <a:r>
              <a:rPr lang="ru-RU" dirty="0">
                <a:latin typeface="Century Gothic" panose="020B0502020202020204" pitchFamily="34" charset="0"/>
              </a:rPr>
              <a:t>), после ухода на пенсию принял работу музея на себя. Яковлев Н.Е. внес большой вклад в систематизацию, хранение и создание музейных </a:t>
            </a:r>
            <a:r>
              <a:rPr lang="ru-RU" dirty="0" smtClean="0">
                <a:latin typeface="Century Gothic" panose="020B0502020202020204" pitchFamily="34" charset="0"/>
              </a:rPr>
              <a:t>экспозиций.</a:t>
            </a:r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Фаттахова Г.Р. заместитель директора </a:t>
            </a:r>
            <a:r>
              <a:rPr lang="ru-RU" dirty="0" err="1">
                <a:latin typeface="Century Gothic" panose="020B0502020202020204" pitchFamily="34" charset="0"/>
              </a:rPr>
              <a:t>Стерлитамаского</a:t>
            </a:r>
            <a:r>
              <a:rPr lang="ru-RU" dirty="0">
                <a:latin typeface="Century Gothic" panose="020B0502020202020204" pitchFamily="34" charset="0"/>
              </a:rPr>
              <a:t> техникума физической культуры по воспитательной работе (2001). Фаттахова Г.Р. вела большую работу по оформлению музея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4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-27384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7" b="16559"/>
          <a:stretch/>
        </p:blipFill>
        <p:spPr>
          <a:xfrm>
            <a:off x="395536" y="260648"/>
            <a:ext cx="8347218" cy="475252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5229200"/>
            <a:ext cx="8275210" cy="147732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Малятов</a:t>
            </a:r>
            <a:r>
              <a:rPr lang="ru-RU" b="1" i="1" dirty="0" smtClean="0"/>
              <a:t> Павел Никитович </a:t>
            </a:r>
            <a:r>
              <a:rPr lang="ru-RU" dirty="0" smtClean="0"/>
              <a:t>– трехкратный чемпион России по легкой атлетике среди ветеранов, второй призер открытого Кубка Поволжья по летнему </a:t>
            </a:r>
            <a:r>
              <a:rPr lang="ru-RU" dirty="0" err="1" smtClean="0"/>
              <a:t>полиатлону</a:t>
            </a:r>
            <a:r>
              <a:rPr lang="ru-RU" dirty="0" smtClean="0"/>
              <a:t> (Казань), участник четырех чемпионатов мира среди ветеранов, победитель этапа Кубка России по </a:t>
            </a:r>
            <a:r>
              <a:rPr lang="ru-RU" dirty="0" err="1" smtClean="0"/>
              <a:t>полиатлону</a:t>
            </a:r>
            <a:r>
              <a:rPr lang="ru-RU" dirty="0" smtClean="0"/>
              <a:t>. Награжден Почетной грамотой </a:t>
            </a:r>
            <a:r>
              <a:rPr lang="ru-RU" dirty="0" err="1" smtClean="0"/>
              <a:t>Стерлитамакского</a:t>
            </a:r>
            <a:r>
              <a:rPr lang="ru-RU" dirty="0" smtClean="0"/>
              <a:t> горсовета, дипломом Олимпийского комитета России (2002).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3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10863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6775" b="5591"/>
          <a:stretch/>
        </p:blipFill>
        <p:spPr>
          <a:xfrm>
            <a:off x="1619672" y="332656"/>
            <a:ext cx="7247211" cy="4479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013176"/>
            <a:ext cx="8712968" cy="1754326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Ахметгареева</a:t>
            </a:r>
            <a:r>
              <a:rPr lang="ru-RU" b="1" i="1" dirty="0" smtClean="0"/>
              <a:t> София </a:t>
            </a:r>
            <a:r>
              <a:rPr lang="ru-RU" b="1" i="1" dirty="0" err="1" smtClean="0"/>
              <a:t>Тавратовна</a:t>
            </a:r>
            <a:r>
              <a:rPr lang="ru-RU" b="1" i="1" dirty="0" smtClean="0"/>
              <a:t> </a:t>
            </a:r>
            <a:r>
              <a:rPr lang="ru-RU" dirty="0" smtClean="0"/>
              <a:t>– мастер спорта России международного класса по армрестлингу, мастер спорта России по тяжелой атлетике,  чемпионка мира в весовой категории до 70 кг (2003, Оттава, Канада, 2004, </a:t>
            </a:r>
            <a:r>
              <a:rPr lang="ru-RU" dirty="0" err="1" smtClean="0"/>
              <a:t>Дурбан,Африка</a:t>
            </a:r>
            <a:r>
              <a:rPr lang="ru-RU" dirty="0" smtClean="0"/>
              <a:t>),  вице-чемпионка мира (2004, Дурбан, Африка, 2005, Япония, 2006, </a:t>
            </a:r>
            <a:r>
              <a:rPr lang="ru-RU" dirty="0" err="1" smtClean="0"/>
              <a:t>Манчестер,Англия</a:t>
            </a:r>
            <a:r>
              <a:rPr lang="ru-RU" dirty="0" smtClean="0"/>
              <a:t>). Окончила </a:t>
            </a:r>
            <a:r>
              <a:rPr lang="ru-RU" dirty="0" err="1" smtClean="0"/>
              <a:t>Стерлитамакский</a:t>
            </a:r>
            <a:r>
              <a:rPr lang="ru-RU" dirty="0" smtClean="0"/>
              <a:t> техникум физической культуры, </a:t>
            </a:r>
            <a:r>
              <a:rPr lang="ru-RU" dirty="0" err="1" smtClean="0"/>
              <a:t>Стерлитамакский</a:t>
            </a:r>
            <a:r>
              <a:rPr lang="ru-RU" dirty="0" smtClean="0"/>
              <a:t> институт физической культуры.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3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10863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>
          <a:xfrm>
            <a:off x="611560" y="332656"/>
            <a:ext cx="8071618" cy="4777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301208"/>
            <a:ext cx="8496944" cy="147732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Хабирова</a:t>
            </a:r>
            <a:r>
              <a:rPr lang="ru-RU" b="1" i="1" dirty="0" smtClean="0"/>
              <a:t> Светлана </a:t>
            </a:r>
            <a:r>
              <a:rPr lang="ru-RU" b="1" i="1" dirty="0" err="1" smtClean="0"/>
              <a:t>Асхатовна</a:t>
            </a:r>
            <a:r>
              <a:rPr lang="ru-RU" b="1" i="1" dirty="0" smtClean="0"/>
              <a:t> </a:t>
            </a:r>
            <a:r>
              <a:rPr lang="ru-RU" dirty="0" smtClean="0"/>
              <a:t>– Заслуженный мастер спорта России по тяжелой атлетике (2000), Чемпионка мира, Чемпионка Европы, Чемпионка России, участница летних Олимпийских игр в Сиднее (Австралия, 2000). Награждена почетным знаком «За самоотверженный труд в Республике Башкортостан» (2000), почетной медалью «Спортивная  слава Ямала» (2003, Салехард).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3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10863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682" y="1165185"/>
            <a:ext cx="5508104" cy="413107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891896"/>
            <a:ext cx="3456384" cy="2677656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Наградные кубки за высокие спортивные достижения колледжа на соревнованиях Всероссийского и Международного уровня.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113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10863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08" b="14839"/>
          <a:stretch/>
        </p:blipFill>
        <p:spPr>
          <a:xfrm>
            <a:off x="1187624" y="567824"/>
            <a:ext cx="7680629" cy="432345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786160" y="5445224"/>
            <a:ext cx="8064896" cy="83099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Наградная плакетка за 1 – место по национальным видам борьбы на Кубок Дружбы народов, г. Москва – 2006 г.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113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0" y="-27384"/>
            <a:ext cx="9187329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r="15887"/>
          <a:stretch/>
        </p:blipFill>
        <p:spPr>
          <a:xfrm rot="5400000">
            <a:off x="3195517" y="351708"/>
            <a:ext cx="5533895" cy="580526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79513" y="1556792"/>
            <a:ext cx="2592288" cy="353943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Стенд с факелом Олимпийского огня – </a:t>
            </a:r>
            <a:r>
              <a:rPr lang="en-US" sz="2800" dirty="0" smtClean="0"/>
              <a:t>XXII </a:t>
            </a:r>
            <a:r>
              <a:rPr lang="ru-RU" sz="2800" dirty="0" smtClean="0"/>
              <a:t>Зимних Олимпийских игр  - 2014 г., город Сочи.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18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" t="4273" b="9980"/>
          <a:stretch/>
        </p:blipFill>
        <p:spPr>
          <a:xfrm rot="5400000">
            <a:off x="2975197" y="1373993"/>
            <a:ext cx="6255290" cy="414429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323528" y="1196752"/>
            <a:ext cx="3240360" cy="415498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Спортивная фалеристика – содержит значки спортивной тематики разных лет – около 650 штук (Олимпийский мишка </a:t>
            </a:r>
            <a:r>
              <a:rPr lang="en-US" sz="2400" dirty="0" smtClean="0"/>
              <a:t>XXII </a:t>
            </a:r>
            <a:r>
              <a:rPr lang="ru-RU" sz="2400" dirty="0" smtClean="0"/>
              <a:t>Олимпиады г. Москва 1980 г., Мастер спорта СССР, Судья РСФСР, Тренер РСФСР) 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720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3110" r="7844" b="33814"/>
          <a:stretch/>
        </p:blipFill>
        <p:spPr>
          <a:xfrm>
            <a:off x="1914350" y="332656"/>
            <a:ext cx="6894718" cy="4608512"/>
          </a:xfrm>
          <a:prstGeom prst="rect">
            <a:avLst/>
          </a:prstGeom>
          <a:effectLst>
            <a:glow rad="228600">
              <a:srgbClr val="CC3300">
                <a:alpha val="4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67543" y="5301208"/>
            <a:ext cx="8341525" cy="147732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Стенд «Наша особая гордость (спортсмены Чемпионы, и призеры Олимпийских и Параолимпийских игр – </a:t>
            </a:r>
            <a:r>
              <a:rPr lang="ru-RU" dirty="0" err="1" smtClean="0"/>
              <a:t>Зарипов</a:t>
            </a:r>
            <a:r>
              <a:rPr lang="ru-RU" dirty="0" smtClean="0"/>
              <a:t> И.А. заслуженный мастер спорта России по лыжным гонкам. Чемпион зимних параолимпийских игр в Ванкувере по лыжным гонкам 2010 г.; Иванов Д.В. мастер спорта России по плаванию, серебряный призер Параолимпийских игр, г. Сидней 2000 г 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3982" y="1050595"/>
            <a:ext cx="5743499" cy="4307624"/>
          </a:xfrm>
          <a:prstGeom prst="rect">
            <a:avLst/>
          </a:prstGeom>
          <a:effectLst>
            <a:glow rad="228600">
              <a:srgbClr val="CC3300">
                <a:alpha val="40000"/>
              </a:srgb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81066" y="2348880"/>
            <a:ext cx="2736304" cy="193899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Список  студентов и преподавателей погибших в годы ВОВ. Вечная им память и Слава.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5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776205"/>
            <a:ext cx="6048672" cy="4536504"/>
          </a:xfrm>
          <a:prstGeom prst="rect">
            <a:avLst/>
          </a:prstGeom>
          <a:effectLst>
            <a:glow rad="228600">
              <a:srgbClr val="CC3300">
                <a:alpha val="4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555776" y="5571997"/>
            <a:ext cx="6048672" cy="83099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Стенд: Заслуженные работники физической культуры РФ, РБ, заслуженный учителя РБ.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5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9144000" cy="68449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1305340"/>
            <a:ext cx="8496944" cy="4247317"/>
          </a:xfrm>
          <a:prstGeom prst="rect">
            <a:avLst/>
          </a:prstGeom>
          <a:solidFill>
            <a:srgbClr val="9652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Century Gothic" panose="020B0502020202020204" pitchFamily="34" charset="0"/>
              </a:rPr>
              <a:t>С сентября </a:t>
            </a:r>
            <a:r>
              <a:rPr lang="ru-RU" dirty="0" smtClean="0">
                <a:latin typeface="Century Gothic" panose="020B0502020202020204" pitchFamily="34" charset="0"/>
              </a:rPr>
              <a:t>2018 г</a:t>
            </a:r>
            <a:r>
              <a:rPr lang="ru-RU" dirty="0">
                <a:latin typeface="Century Gothic" panose="020B0502020202020204" pitchFamily="34" charset="0"/>
              </a:rPr>
              <a:t>. эстафету руководства музеем приняла на себя преподаватель колледжа, ветеран педагогического труда Краснова Людмила Николаевна. Под руководством Л.Н. Красновой Совет музея, </a:t>
            </a:r>
            <a:r>
              <a:rPr lang="ru-RU" dirty="0" smtClean="0">
                <a:latin typeface="Century Gothic" panose="020B0502020202020204" pitchFamily="34" charset="0"/>
              </a:rPr>
              <a:t>преподаватели, </a:t>
            </a:r>
            <a:r>
              <a:rPr lang="ru-RU" dirty="0">
                <a:latin typeface="Century Gothic" panose="020B0502020202020204" pitchFamily="34" charset="0"/>
              </a:rPr>
              <a:t>студенты продолжают вести активную работу по сбору, систематизации и хранению документов, фотографий, экспонатов музея спортивной Славы. В музее ведется активная экскурсионная работа, проводится тематические лекции, встречи с ветеранами спорта и ветеранами педагогического труда.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Со времени создания музея истории и спортивной Славы проделана огромная работа по сбору, систематизации и хранению ценных экспонатов и артефактов (писем, фотографий, наградного материала).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За эти годы были созданы различные выставочные экспозиции, стенды по истории создания техникума </a:t>
            </a:r>
            <a:r>
              <a:rPr lang="ru-RU" dirty="0" smtClean="0">
                <a:latin typeface="Century Gothic" panose="020B0502020202020204" pitchFamily="34" charset="0"/>
              </a:rPr>
              <a:t>(ныне колледжа</a:t>
            </a:r>
            <a:r>
              <a:rPr lang="ru-RU" dirty="0">
                <a:latin typeface="Century Gothic" panose="020B0502020202020204" pitchFamily="34" charset="0"/>
              </a:rPr>
              <a:t>), фотолетопись  истории техникума   с </a:t>
            </a:r>
            <a:r>
              <a:rPr lang="ru-RU" dirty="0" smtClean="0">
                <a:latin typeface="Century Gothic" panose="020B0502020202020204" pitchFamily="34" charset="0"/>
              </a:rPr>
              <a:t>1932 – 2017 г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0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" y="7439"/>
            <a:ext cx="9144000" cy="6892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3688" y="2276872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Приглашаем </a:t>
            </a:r>
            <a:endParaRPr lang="ru-RU" sz="7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Вас </a:t>
            </a:r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 </a:t>
            </a:r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музей!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9144000" cy="68449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2562" y="203156"/>
            <a:ext cx="6557910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Музей спортивной славы организован на базе колледжа в 2004 году с целью воспитания, развития и социализации обучающихся.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73843" y="1903472"/>
            <a:ext cx="6557910" cy="26776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Профиль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музея - физическая культура и спорт. Музей является 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систематизированным, тематическим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собранием подлинных экспонатов, отражающих историю колледжа и историю развития физической культуры и спорта.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30368"/>
            <a:ext cx="8478728" cy="1938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Музей создан с целью сохранения истории развития колледжа, истории развития физической культуры и спорта способствовать расширению кругозора, развитию познавательных интересов, способностей, гражданско- патриотических качеств обучающихся.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7368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9144000" cy="68449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99792" y="4941168"/>
            <a:ext cx="6048672" cy="16312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Общее руководство деятельностью музея осуществляет директор колледжа. </a:t>
            </a:r>
            <a:r>
              <a:rPr lang="ru-RU" sz="2000" dirty="0" smtClean="0"/>
              <a:t>Непосредственное </a:t>
            </a:r>
            <a:r>
              <a:rPr lang="ru-RU" sz="2000" dirty="0"/>
              <a:t>руководство практической деятельностью музея осуществляет руководитель </a:t>
            </a:r>
            <a:r>
              <a:rPr lang="ru-RU" sz="2000" dirty="0" smtClean="0"/>
              <a:t>музея – </a:t>
            </a:r>
          </a:p>
          <a:p>
            <a:pPr algn="ctr"/>
            <a:r>
              <a:rPr lang="ru-RU" sz="2000" dirty="0" smtClean="0"/>
              <a:t>Краснова </a:t>
            </a:r>
            <a:r>
              <a:rPr lang="ru-RU" sz="2000" dirty="0"/>
              <a:t>Людмила </a:t>
            </a:r>
            <a:r>
              <a:rPr lang="ru-RU" sz="2000" dirty="0" smtClean="0"/>
              <a:t>Николаевна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6603415" cy="468052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4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6552728" cy="491454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5589240"/>
            <a:ext cx="8208912" cy="101566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Руководитель музея Краснова Л.Н регулярно проводит занятия со студентами колледжа и оказывает методическую помощь в написании тематических исследовательских работ.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8987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680"/>
            <a:ext cx="6397534" cy="4794405"/>
          </a:xfrm>
          <a:prstGeom prst="rect">
            <a:avLst/>
          </a:prstGeom>
          <a:effectLst>
            <a:glow rad="228600">
              <a:srgbClr val="CC3300">
                <a:alpha val="4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5805264"/>
            <a:ext cx="7848872" cy="83099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Начало экспозиции музея рассказывает об истории создания и развития колледжа.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78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7041"/>
            <a:ext cx="4444766" cy="5930984"/>
          </a:xfrm>
          <a:prstGeom prst="rect">
            <a:avLst/>
          </a:prstGeom>
          <a:effectLst>
            <a:glow rad="228600">
              <a:srgbClr val="CC3300">
                <a:alpha val="4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819039"/>
            <a:ext cx="2952328" cy="304698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Наградные кубки за высокие спортивные достижения </a:t>
            </a:r>
            <a:r>
              <a:rPr lang="ru-RU" sz="2400" dirty="0" smtClean="0"/>
              <a:t>студентов колледжа </a:t>
            </a:r>
            <a:r>
              <a:rPr lang="ru-RU" sz="2400" dirty="0"/>
              <a:t>на соревнованиях Всероссийского и Международного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29803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2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37829"/>
            <a:ext cx="3960440" cy="5616624"/>
          </a:xfrm>
          <a:prstGeom prst="rect">
            <a:avLst/>
          </a:prstGeom>
          <a:effectLst>
            <a:glow rad="228600">
              <a:srgbClr val="CC3300">
                <a:alpha val="4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1628800"/>
            <a:ext cx="2952328" cy="304698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Экспозиция с фотографиями и наградными материалом студентов, выпускников и преподавателей колледжа.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47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1318</Words>
  <Application>Microsoft Office PowerPoint</Application>
  <PresentationFormat>Экран (4:3)</PresentationFormat>
  <Paragraphs>50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SmartNote480</dc:creator>
  <cp:lastModifiedBy>SmartNote480</cp:lastModifiedBy>
  <cp:revision>61</cp:revision>
  <dcterms:created xsi:type="dcterms:W3CDTF">2019-02-14T09:46:05Z</dcterms:created>
  <dcterms:modified xsi:type="dcterms:W3CDTF">2019-03-12T05:58:01Z</dcterms:modified>
</cp:coreProperties>
</file>